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78" r:id="rId3"/>
    <p:sldId id="285" r:id="rId4"/>
    <p:sldId id="286" r:id="rId5"/>
    <p:sldId id="287" r:id="rId6"/>
    <p:sldId id="288" r:id="rId7"/>
    <p:sldId id="281" r:id="rId8"/>
    <p:sldId id="291" r:id="rId9"/>
    <p:sldId id="282" r:id="rId10"/>
    <p:sldId id="289" r:id="rId11"/>
    <p:sldId id="290" r:id="rId12"/>
    <p:sldId id="292" r:id="rId13"/>
    <p:sldId id="293" r:id="rId14"/>
    <p:sldId id="294" r:id="rId15"/>
    <p:sldId id="295" r:id="rId16"/>
    <p:sldId id="296" r:id="rId17"/>
    <p:sldId id="279"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p:scale>
          <a:sx n="100" d="100"/>
          <a:sy n="100" d="100"/>
        </p:scale>
        <p:origin x="946" y="5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7/25/2016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7/25/2016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7/25/2016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7/25/2016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7/25/2016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7/25/2016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7/25/2016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7/25/2016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(15)</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Text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spTree>
    <p:extLst>
      <p:ext uri="{BB962C8B-B14F-4D97-AF65-F5344CB8AC3E}">
        <p14:creationId xmlns:p14="http://schemas.microsoft.com/office/powerpoint/2010/main" val="2012436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3168377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Tree>
    <p:extLst>
      <p:ext uri="{BB962C8B-B14F-4D97-AF65-F5344CB8AC3E}">
        <p14:creationId xmlns:p14="http://schemas.microsoft.com/office/powerpoint/2010/main" val="405731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spTree>
    <p:extLst>
      <p:ext uri="{BB962C8B-B14F-4D97-AF65-F5344CB8AC3E}">
        <p14:creationId xmlns:p14="http://schemas.microsoft.com/office/powerpoint/2010/main" val="15330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6</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spTree>
    <p:extLst>
      <p:ext uri="{BB962C8B-B14F-4D97-AF65-F5344CB8AC3E}">
        <p14:creationId xmlns:p14="http://schemas.microsoft.com/office/powerpoint/2010/main" val="227454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2715</TotalTime>
  <Words>389</Words>
  <Application>Microsoft Office PowerPoint</Application>
  <PresentationFormat>On-screen Show (4:3)</PresentationFormat>
  <Paragraphs>55</Paragraphs>
  <Slides>16</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16</vt:i4>
      </vt:variant>
    </vt:vector>
  </HeadingPairs>
  <TitlesOfParts>
    <vt:vector size="22" baseType="lpstr">
      <vt:lpstr>宋体</vt:lpstr>
      <vt:lpstr>Arial</vt:lpstr>
      <vt:lpstr>Calibri</vt:lpstr>
      <vt:lpstr>Helvetica</vt:lpstr>
      <vt:lpstr>Custom Design</vt:lpstr>
      <vt:lpstr>Office Theme</vt:lpstr>
      <vt:lpstr>PowerPoint Presentation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PowerPoint Presentation</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88</cp:revision>
  <dcterms:created xsi:type="dcterms:W3CDTF">2014-01-29T16:52:11Z</dcterms:created>
  <dcterms:modified xsi:type="dcterms:W3CDTF">2016-07-26T13:30:16Z</dcterms:modified>
</cp:coreProperties>
</file>